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34A8A7-A994-7391-463B-A75BA98E6FB0}" v="347" dt="2020-11-16T21:28:20.074"/>
    <p1510:client id="{8FE9E0D1-3EBD-4D51-AEA5-AD50520DCAE1}" v="158" dt="2020-11-16T21:54:32.284"/>
    <p1510:client id="{BF7EE12F-F55A-58AE-61AF-77B14D9B2631}" v="247" dt="2020-11-16T19:19:43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60" d="100"/>
          <a:sy n="60" d="100"/>
        </p:scale>
        <p:origin x="93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5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6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3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1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6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89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1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4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5639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A530-AD4E-4C9E-BE4C-471B5224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948" y="717224"/>
            <a:ext cx="6151074" cy="2154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latin typeface="+mj-lt"/>
                <a:ea typeface="+mj-ea"/>
                <a:cs typeface="+mj-cs"/>
              </a:rPr>
              <a:t>INF2011S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3518E-613B-4FAC-9A75-79BC8FFE1BDD}"/>
              </a:ext>
            </a:extLst>
          </p:cNvPr>
          <p:cNvSpPr txBox="1"/>
          <p:nvPr/>
        </p:nvSpPr>
        <p:spPr>
          <a:xfrm>
            <a:off x="6360607" y="4214848"/>
            <a:ext cx="3842778" cy="4896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latin typeface="+mn-lt"/>
                <a:ea typeface="+mn-ea"/>
                <a:cs typeface="+mn-cs"/>
              </a:rPr>
              <a:t>Sihle Calana and Ahmed Khan</a:t>
            </a:r>
            <a:endParaRPr lang="en-US" sz="2000" kern="1200">
              <a:latin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87575-6669-4919-9564-EC9BF4E36B9A}"/>
              </a:ext>
            </a:extLst>
          </p:cNvPr>
          <p:cNvSpPr txBox="1"/>
          <p:nvPr/>
        </p:nvSpPr>
        <p:spPr>
          <a:xfrm>
            <a:off x="3661611" y="30600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8" name="11">
            <a:hlinkClick r:id="" action="ppaction://media"/>
            <a:extLst>
              <a:ext uri="{FF2B5EF4-FFF2-40B4-BE49-F238E27FC236}">
                <a16:creationId xmlns:a16="http://schemas.microsoft.com/office/drawing/2014/main" id="{49D05B7A-7900-47A2-B497-9338D4223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3989" y="4621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7DE8-52C1-4462-A8E2-43D7294F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3. Order capture for customers sanctioned Customers.</a:t>
            </a:r>
            <a:br>
              <a:rPr lang="en-US" sz="2400" dirty="0"/>
            </a:br>
            <a:endParaRPr lang="en-Z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05985-728B-4C0F-B601-838620B66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7" t="8891" r="63955" b="11811"/>
          <a:stretch/>
        </p:blipFill>
        <p:spPr>
          <a:xfrm>
            <a:off x="4796851" y="1543987"/>
            <a:ext cx="3312827" cy="493176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2AEA3A-6DFB-4C4C-A901-9FDEFB052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0139" y="4968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7DE8-52C1-4462-A8E2-43D7294F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4. Order acceptance if the credit limit will be exceeded.</a:t>
            </a:r>
            <a:br>
              <a:rPr lang="en-US" sz="2400" dirty="0"/>
            </a:br>
            <a:endParaRPr lang="en-Z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F4745-F608-45E0-87BA-796171FE5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1" t="9338" r="26841" b="16475"/>
          <a:stretch/>
        </p:blipFill>
        <p:spPr>
          <a:xfrm>
            <a:off x="2372623" y="1346670"/>
            <a:ext cx="8197516" cy="508534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96A025-9D6D-4E84-BF3E-28BBF374C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AAA654-860B-4A83-BAF5-3D84FA5481EE}"/>
              </a:ext>
            </a:extLst>
          </p:cNvPr>
          <p:cNvSpPr txBox="1"/>
          <p:nvPr/>
        </p:nvSpPr>
        <p:spPr>
          <a:xfrm>
            <a:off x="2788023" y="753036"/>
            <a:ext cx="5800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5. Order confirmation when the product is out of stock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D74DB-D331-4018-8BA9-B613DB23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24" y="1807632"/>
            <a:ext cx="2743200" cy="3045512"/>
          </a:xfrm>
          <a:prstGeom prst="rect">
            <a:avLst/>
          </a:prstGeom>
        </p:spPr>
      </p:pic>
      <p:pic>
        <p:nvPicPr>
          <p:cNvPr id="7" name="12">
            <a:hlinkClick r:id="" action="ppaction://media"/>
            <a:extLst>
              <a:ext uri="{FF2B5EF4-FFF2-40B4-BE49-F238E27FC236}">
                <a16:creationId xmlns:a16="http://schemas.microsoft.com/office/drawing/2014/main" id="{C0719038-99C3-4267-89F5-6F3093CF8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4509" y="57343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7DE8-52C1-4462-A8E2-43D7294F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6.	Insufficient stock to fulfill client order request</a:t>
            </a:r>
            <a:endParaRPr lang="en-ZA" sz="2400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C5491C-A0BA-4648-8B39-61D5ED3B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082" y="2031664"/>
            <a:ext cx="2743200" cy="306361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566758-F29C-4501-97E6-10B05A4F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659" y="2368226"/>
            <a:ext cx="4132729" cy="2713220"/>
          </a:xfrm>
          <a:prstGeom prst="rect">
            <a:avLst/>
          </a:prstGeom>
        </p:spPr>
      </p:pic>
      <p:pic>
        <p:nvPicPr>
          <p:cNvPr id="5" name="13">
            <a:hlinkClick r:id="" action="ppaction://media"/>
            <a:extLst>
              <a:ext uri="{FF2B5EF4-FFF2-40B4-BE49-F238E27FC236}">
                <a16:creationId xmlns:a16="http://schemas.microsoft.com/office/drawing/2014/main" id="{D717864F-09BB-4939-A23F-151F221AE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9722" y="61651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54B0D42-3CBB-4A95-990F-123B8FEFD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40" y="2145810"/>
            <a:ext cx="6855911" cy="4502142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1998994-7D04-4732-9C52-5BF245D19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129" y="903225"/>
            <a:ext cx="3317309" cy="104113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29D1FB-24EB-4177-B86B-3F1409108C88}"/>
              </a:ext>
            </a:extLst>
          </p:cNvPr>
          <p:cNvCxnSpPr/>
          <p:nvPr/>
        </p:nvCxnSpPr>
        <p:spPr>
          <a:xfrm flipH="1">
            <a:off x="2422559" y="1463641"/>
            <a:ext cx="280374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3DB6C7C1-49D4-4F08-8E3F-1C443D0C4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1450" y="454286"/>
            <a:ext cx="730250" cy="73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896F5-0403-4207-A691-1337CE6A186C}"/>
              </a:ext>
            </a:extLst>
          </p:cNvPr>
          <p:cNvSpPr txBox="1"/>
          <p:nvPr/>
        </p:nvSpPr>
        <p:spPr>
          <a:xfrm>
            <a:off x="1568824" y="493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Main form</a:t>
            </a:r>
          </a:p>
        </p:txBody>
      </p:sp>
    </p:spTree>
    <p:extLst>
      <p:ext uri="{BB962C8B-B14F-4D97-AF65-F5344CB8AC3E}">
        <p14:creationId xmlns:p14="http://schemas.microsoft.com/office/powerpoint/2010/main" val="28424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A974A66-D39F-4DC2-88E1-8CA3CA22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70" y="706097"/>
            <a:ext cx="4610057" cy="5571066"/>
          </a:xfrm>
          <a:prstGeom prst="rect">
            <a:avLst/>
          </a:prstGeom>
        </p:spPr>
      </p:pic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80A5DB-CA67-4E13-85BD-14E92A78F2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331" b="7738"/>
          <a:stretch/>
        </p:blipFill>
        <p:spPr>
          <a:xfrm>
            <a:off x="478560" y="1711701"/>
            <a:ext cx="6064105" cy="4180141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B468C3A2-8D58-49E8-A91E-F9F338D96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450" y="349902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9F074-DC4D-4C58-A954-5C62860C22CF}"/>
              </a:ext>
            </a:extLst>
          </p:cNvPr>
          <p:cNvSpPr txBox="1"/>
          <p:nvPr/>
        </p:nvSpPr>
        <p:spPr>
          <a:xfrm>
            <a:off x="1344706" y="672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Create an Order</a:t>
            </a:r>
          </a:p>
        </p:txBody>
      </p:sp>
    </p:spTree>
    <p:extLst>
      <p:ext uri="{BB962C8B-B14F-4D97-AF65-F5344CB8AC3E}">
        <p14:creationId xmlns:p14="http://schemas.microsoft.com/office/powerpoint/2010/main" val="211673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4E7101-56B9-42FD-B6F5-E08F3A2FE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43" y="1170557"/>
            <a:ext cx="6939418" cy="4141104"/>
          </a:xfrm>
          <a:prstGeom prst="rect">
            <a:avLst/>
          </a:prstGeom>
        </p:spPr>
      </p:pic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C4692F54-11DA-4FCD-AD3E-2C925CCC3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6190" y="454286"/>
            <a:ext cx="730250" cy="73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89867-8B20-4524-96CA-9C6157F7F75C}"/>
              </a:ext>
            </a:extLst>
          </p:cNvPr>
          <p:cNvSpPr txBox="1"/>
          <p:nvPr/>
        </p:nvSpPr>
        <p:spPr>
          <a:xfrm>
            <a:off x="1792941" y="4572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Product selection</a:t>
            </a:r>
          </a:p>
        </p:txBody>
      </p:sp>
    </p:spTree>
    <p:extLst>
      <p:ext uri="{BB962C8B-B14F-4D97-AF65-F5344CB8AC3E}">
        <p14:creationId xmlns:p14="http://schemas.microsoft.com/office/powerpoint/2010/main" val="31374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455D69-BF16-4261-8DC5-49460890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47" y="4113901"/>
            <a:ext cx="4194131" cy="1617350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F8439A3E-115B-444D-A135-C36C8F04F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2163" y="224642"/>
            <a:ext cx="730250" cy="73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E460E-2234-42B3-9645-CE10CC594C3B}"/>
              </a:ext>
            </a:extLst>
          </p:cNvPr>
          <p:cNvSpPr txBox="1"/>
          <p:nvPr/>
        </p:nvSpPr>
        <p:spPr>
          <a:xfrm>
            <a:off x="1102658" y="5916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Order confirmation</a:t>
            </a: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A31192-2D06-4945-BE07-DAC9CF7E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93" y="1841150"/>
            <a:ext cx="5912004" cy="32593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7F26A0-D57E-4BBE-8BB3-CA89CE0D7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644" y="1516566"/>
            <a:ext cx="3263590" cy="16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198C54-4395-4630-87CC-E6C8D9E4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770" y="275573"/>
            <a:ext cx="3701940" cy="6296416"/>
          </a:xfrm>
          <a:prstGeom prst="rect">
            <a:avLst/>
          </a:prstGeom>
        </p:spPr>
      </p:pic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379B895A-4E88-4825-B002-65B7CB3C5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4875" y="339464"/>
            <a:ext cx="730250" cy="73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86D7B-33E6-433C-9E06-8B76C48DB2F2}"/>
              </a:ext>
            </a:extLst>
          </p:cNvPr>
          <p:cNvSpPr txBox="1"/>
          <p:nvPr/>
        </p:nvSpPr>
        <p:spPr>
          <a:xfrm>
            <a:off x="1281953" y="55581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Picking list </a:t>
            </a:r>
            <a:endParaRPr lang="en-US" u="sng">
              <a:cs typeface="Arial"/>
            </a:endParaRPr>
          </a:p>
          <a:p>
            <a:r>
              <a:rPr lang="en-US" u="sng">
                <a:cs typeface="Arial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27455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C6159-AAD1-47B9-BC2E-EF356EAF6A21}"/>
              </a:ext>
            </a:extLst>
          </p:cNvPr>
          <p:cNvSpPr txBox="1"/>
          <p:nvPr/>
        </p:nvSpPr>
        <p:spPr>
          <a:xfrm>
            <a:off x="2338466" y="449705"/>
            <a:ext cx="797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u="sng" dirty="0"/>
              <a:t>TEST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E9004-7EF2-4326-9DA2-110E266FB5C8}"/>
              </a:ext>
            </a:extLst>
          </p:cNvPr>
          <p:cNvSpPr txBox="1"/>
          <p:nvPr/>
        </p:nvSpPr>
        <p:spPr>
          <a:xfrm>
            <a:off x="2338466" y="1351722"/>
            <a:ext cx="840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Order capture for unregistered customers (not in the Database)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capture for invalid customer ID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capture for customers sanctioned Customers.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acceptance if the credit limit will be exceeded.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product is out of stock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Insufficient stock to fulfill client order request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891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E4866-6DA0-4A6E-8DAA-0ECFD677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2400" dirty="0"/>
              <a:t>Order capture for unregistered customers (not in the Database)</a:t>
            </a:r>
            <a:br>
              <a:rPr lang="en-US" sz="2400" dirty="0"/>
            </a:br>
            <a:endParaRPr lang="en-Z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45AFB-ED42-438C-B0E0-8084F6208A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0" t="9634" r="29426" b="15138"/>
          <a:stretch/>
        </p:blipFill>
        <p:spPr>
          <a:xfrm>
            <a:off x="2447796" y="1885285"/>
            <a:ext cx="7132395" cy="469128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3ADE93-89AC-43CC-A528-6D4AF4D06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5092E6-F2EC-426F-9E32-07DA0D163B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6392" y="43875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7DE8-52C1-4462-A8E2-43D7294F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2.	Order capture for invalid customer ID input</a:t>
            </a:r>
            <a:br>
              <a:rPr lang="en-US" sz="2400" dirty="0"/>
            </a:br>
            <a:endParaRPr lang="en-Z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3FB1-6DAB-47AB-85EA-E50537DE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4" t="18345" r="42337" b="9489"/>
          <a:stretch/>
        </p:blipFill>
        <p:spPr>
          <a:xfrm>
            <a:off x="3390572" y="1499017"/>
            <a:ext cx="6400801" cy="494675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C8EC56-264F-43C7-B47D-D72D36282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8053" y="54403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136</Words>
  <Application>Microsoft Office PowerPoint</Application>
  <PresentationFormat>Widescreen</PresentationFormat>
  <Paragraphs>21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INF2011S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capture for unregistered customers (not in the Database) </vt:lpstr>
      <vt:lpstr>2. Order capture for invalid customer ID input </vt:lpstr>
      <vt:lpstr>3. Order capture for customers sanctioned Customers. </vt:lpstr>
      <vt:lpstr>4. Order acceptance if the credit limit will be exceeded. </vt:lpstr>
      <vt:lpstr>PowerPoint Presentation</vt:lpstr>
      <vt:lpstr>6. Insufficient stock to fulfill client order request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Sihle</dc:creator>
  <cp:lastModifiedBy>Sihle Calana</cp:lastModifiedBy>
  <cp:revision>127</cp:revision>
  <dcterms:created xsi:type="dcterms:W3CDTF">2020-11-16T11:40:31Z</dcterms:created>
  <dcterms:modified xsi:type="dcterms:W3CDTF">2020-11-16T21:54:32Z</dcterms:modified>
</cp:coreProperties>
</file>